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Lato" charset="0"/>
      <p:regular r:id="rId14"/>
      <p:bold r:id="rId15"/>
      <p:italic r:id="rId16"/>
      <p:boldItalic r:id="rId17"/>
    </p:embeddedFont>
    <p:embeddedFont>
      <p:font typeface="Raleway" charset="0"/>
      <p:regular r:id="rId18"/>
      <p:bold r:id="rId19"/>
      <p:italic r:id="rId20"/>
      <p:boldItalic r:id="rId21"/>
    </p:embeddedFont>
    <p:embeddedFont>
      <p:font typeface="Roboto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CEE5BB7E-785C-4AA9-81FD-87201BD9A66E}">
  <a:tblStyle styleId="{CEE5BB7E-785C-4AA9-81FD-87201BD9A66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2" d="100"/>
          <a:sy n="102" d="100"/>
        </p:scale>
        <p:origin x="-456" y="22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9413892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Shape 100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Shape 11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Shape 126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Shape 34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Shape 41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Shape 7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Shape 8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Shape 135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Shape 13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FoodPanther</a:t>
            </a:r>
            <a:endParaRPr/>
          </a:p>
        </p:txBody>
      </p:sp>
      <p:pic>
        <p:nvPicPr>
          <p:cNvPr id="138" name="Shape 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8213" y="1652850"/>
            <a:ext cx="3562274" cy="201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Scope</a:t>
            </a:r>
            <a:endParaRPr/>
          </a:p>
        </p:txBody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Implementing Payment Gateway 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Vendor Analytics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Live Tracking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1000"/>
              </a:spcBef>
              <a:spcAft>
                <a:spcPts val="1000"/>
              </a:spcAft>
              <a:buNone/>
            </a:pPr>
            <a:endParaRPr sz="1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225" y="487625"/>
            <a:ext cx="2929787" cy="1013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body" idx="1"/>
          </p:nvPr>
        </p:nvSpPr>
        <p:spPr>
          <a:xfrm>
            <a:off x="31071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0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Thank You</a:t>
            </a:r>
            <a:endParaRPr sz="30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7113" y="1767875"/>
            <a:ext cx="2929787" cy="1013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</a:t>
            </a:r>
            <a:endParaRPr/>
          </a:p>
        </p:txBody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Our web application provides an easy-to-use online platform for interaction between food lovers and restaurant owners, powered by voice search. </a:t>
            </a: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sz="1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5" name="Shape 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225" y="487625"/>
            <a:ext cx="2929787" cy="1013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Quick Intro</a:t>
            </a:r>
            <a:endParaRPr/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Food Panther aims providing an user-delighted experience in delivering food from restaurants to the user with just few clicks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addition to real-time search suggestions, voice search functionality provides an easy way to stroll through the items in various restaurants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Machine Learning based recommendation systems reduces the bounce rate of customer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sz="1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225" y="487625"/>
            <a:ext cx="2929787" cy="1013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USPs</a:t>
            </a: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729450" y="185385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Voice Powered Search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ML based Restaurant Recommendations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Real-time search suggestions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Location Detection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Food item and restaurant filters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Responsive Web UI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User-friendly navigation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sz="1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225" y="487625"/>
            <a:ext cx="2929787" cy="1013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60" name="Shape 1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67100" y="1853846"/>
            <a:ext cx="3576901" cy="327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>
            <a:spLocks noGrp="1"/>
          </p:cNvSpPr>
          <p:nvPr>
            <p:ph type="title"/>
          </p:nvPr>
        </p:nvSpPr>
        <p:spPr>
          <a:xfrm>
            <a:off x="727650" y="13101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</a:t>
            </a:r>
            <a:endParaRPr/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225" y="487625"/>
            <a:ext cx="2929787" cy="1013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pSp>
        <p:nvGrpSpPr>
          <p:cNvPr id="167" name="Shape 167"/>
          <p:cNvGrpSpPr/>
          <p:nvPr/>
        </p:nvGrpSpPr>
        <p:grpSpPr>
          <a:xfrm>
            <a:off x="205950" y="1948214"/>
            <a:ext cx="2726700" cy="3406636"/>
            <a:chOff x="0" y="1189989"/>
            <a:chExt cx="2726700" cy="3406636"/>
          </a:xfrm>
        </p:grpSpPr>
        <p:sp>
          <p:nvSpPr>
            <p:cNvPr id="168" name="Shape 168"/>
            <p:cNvSpPr/>
            <p:nvPr/>
          </p:nvSpPr>
          <p:spPr>
            <a:xfrm>
              <a:off x="0" y="1189989"/>
              <a:ext cx="2726700" cy="669000"/>
            </a:xfrm>
            <a:prstGeom prst="homePlate">
              <a:avLst>
                <a:gd name="adj" fmla="val 50000"/>
              </a:avLst>
            </a:prstGeom>
            <a:solidFill>
              <a:srgbClr val="0944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 Gathering &amp; Refining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69" name="Shape 169"/>
            <p:cNvSpPr txBox="1"/>
            <p:nvPr/>
          </p:nvSpPr>
          <p:spPr>
            <a:xfrm>
              <a:off x="410850" y="19809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Developed web-scraping code to scrape data from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zomato.com 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using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beautifulsoup 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in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Python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0" name="Shape 170"/>
          <p:cNvGrpSpPr/>
          <p:nvPr/>
        </p:nvGrpSpPr>
        <p:grpSpPr>
          <a:xfrm>
            <a:off x="2469375" y="1948000"/>
            <a:ext cx="2541300" cy="3406850"/>
            <a:chOff x="2263425" y="1189775"/>
            <a:chExt cx="2541300" cy="3406850"/>
          </a:xfrm>
        </p:grpSpPr>
        <p:sp>
          <p:nvSpPr>
            <p:cNvPr id="171" name="Shape 171"/>
            <p:cNvSpPr/>
            <p:nvPr/>
          </p:nvSpPr>
          <p:spPr>
            <a:xfrm>
              <a:off x="2263425" y="1189775"/>
              <a:ext cx="2541300" cy="669000"/>
            </a:xfrm>
            <a:prstGeom prst="chevron">
              <a:avLst>
                <a:gd name="adj" fmla="val 50000"/>
              </a:avLst>
            </a:prstGeom>
            <a:solidFill>
              <a:srgbClr val="0C5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Database Implementation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" name="Shape 172"/>
            <p:cNvSpPr txBox="1"/>
            <p:nvPr/>
          </p:nvSpPr>
          <p:spPr>
            <a:xfrm>
              <a:off x="2512202" y="19809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Using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Flask-SQLAlchemy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,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Created and worked with normalized database schema in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SQLite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 &amp;  populated tables with real-data from web-scraping</a:t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3" name="Shape 173"/>
          <p:cNvGrpSpPr/>
          <p:nvPr/>
        </p:nvGrpSpPr>
        <p:grpSpPr>
          <a:xfrm>
            <a:off x="4535924" y="1948000"/>
            <a:ext cx="2541300" cy="3311200"/>
            <a:chOff x="4329974" y="1189775"/>
            <a:chExt cx="2541300" cy="3311200"/>
          </a:xfrm>
        </p:grpSpPr>
        <p:sp>
          <p:nvSpPr>
            <p:cNvPr id="174" name="Shape 174"/>
            <p:cNvSpPr/>
            <p:nvPr/>
          </p:nvSpPr>
          <p:spPr>
            <a:xfrm>
              <a:off x="4329974" y="1189775"/>
              <a:ext cx="2541300" cy="669000"/>
            </a:xfrm>
            <a:prstGeom prst="chevron">
              <a:avLst>
                <a:gd name="adj" fmla="val 50000"/>
              </a:avLst>
            </a:prstGeom>
            <a:solidFill>
              <a:srgbClr val="0D5D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USPs Implementation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" name="Shape 175"/>
            <p:cNvSpPr txBox="1"/>
            <p:nvPr/>
          </p:nvSpPr>
          <p:spPr>
            <a:xfrm>
              <a:off x="4648128" y="188527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Roboto"/>
                  <a:ea typeface="Roboto"/>
                  <a:cs typeface="Roboto"/>
                  <a:sym typeface="Roboto"/>
                </a:rPr>
                <a:t>&gt;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 Voice search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 using the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HTML5 Speech Recognition API 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Roboto"/>
                  <a:ea typeface="Roboto"/>
                  <a:cs typeface="Roboto"/>
                  <a:sym typeface="Roboto"/>
                </a:rPr>
                <a:t>&gt;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ML based recommendation system using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 Nearest Neighbour Algorithm 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Roboto"/>
                  <a:ea typeface="Roboto"/>
                  <a:cs typeface="Roboto"/>
                  <a:sym typeface="Roboto"/>
                </a:rPr>
                <a:t>&gt;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 Location 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using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Google Maps API 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76" name="Shape 176"/>
          <p:cNvGrpSpPr/>
          <p:nvPr/>
        </p:nvGrpSpPr>
        <p:grpSpPr>
          <a:xfrm>
            <a:off x="6602689" y="1948000"/>
            <a:ext cx="2541300" cy="3330650"/>
            <a:chOff x="6396739" y="1189775"/>
            <a:chExt cx="2541300" cy="3330650"/>
          </a:xfrm>
        </p:grpSpPr>
        <p:sp>
          <p:nvSpPr>
            <p:cNvPr id="177" name="Shape 177"/>
            <p:cNvSpPr/>
            <p:nvPr/>
          </p:nvSpPr>
          <p:spPr>
            <a:xfrm>
              <a:off x="6396739" y="1189775"/>
              <a:ext cx="2541300" cy="669000"/>
            </a:xfrm>
            <a:prstGeom prst="chevron">
              <a:avLst>
                <a:gd name="adj" fmla="val 50000"/>
              </a:avLst>
            </a:prstGeom>
            <a:solidFill>
              <a:srgbClr val="0E65F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UI Improvements &amp; Deployment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" name="Shape 178"/>
            <p:cNvSpPr txBox="1"/>
            <p:nvPr/>
          </p:nvSpPr>
          <p:spPr>
            <a:xfrm>
              <a:off x="6714905" y="1904725"/>
              <a:ext cx="19050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Roboto"/>
                  <a:ea typeface="Roboto"/>
                  <a:cs typeface="Roboto"/>
                  <a:sym typeface="Roboto"/>
                </a:rPr>
                <a:t>&gt;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Using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Bootstrap, HTML,CSS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 and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JS , 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designed responsive web pages and added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item filters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latin typeface="Roboto"/>
                  <a:ea typeface="Roboto"/>
                  <a:cs typeface="Roboto"/>
                  <a:sym typeface="Roboto"/>
                </a:rPr>
                <a:t>&gt;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 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Deployed into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PythonAnywhere </a:t>
              </a:r>
              <a:r>
                <a:rPr lang="en">
                  <a:latin typeface="Roboto"/>
                  <a:ea typeface="Roboto"/>
                  <a:cs typeface="Roboto"/>
                  <a:sym typeface="Roboto"/>
                </a:rPr>
                <a:t>PAAS using </a:t>
              </a:r>
              <a:r>
                <a:rPr lang="en" b="1">
                  <a:latin typeface="Roboto"/>
                  <a:ea typeface="Roboto"/>
                  <a:cs typeface="Roboto"/>
                  <a:sym typeface="Roboto"/>
                </a:rPr>
                <a:t>virtualenv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</a:t>
            </a:r>
            <a:endParaRPr/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Python 3.6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Flask ,Flask-SQLAlchemy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SQLite DB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Bootstrap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HTML, CSS , JS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PythonAnywhere PAAS</a:t>
            </a:r>
            <a:endParaRPr sz="18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sz="18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225" y="487625"/>
            <a:ext cx="2929787" cy="1013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186" name="Shape 1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8563" y="1979675"/>
            <a:ext cx="2261100" cy="226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Roles &amp; Functionalities</a:t>
            </a:r>
            <a:endParaRPr/>
          </a:p>
        </p:txBody>
      </p:sp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225" y="487625"/>
            <a:ext cx="2929787" cy="1013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graphicFrame>
        <p:nvGraphicFramePr>
          <p:cNvPr id="193" name="Shape 193"/>
          <p:cNvGraphicFramePr/>
          <p:nvPr/>
        </p:nvGraphicFramePr>
        <p:xfrm>
          <a:off x="952500" y="1853850"/>
          <a:ext cx="7239000" cy="3248520"/>
        </p:xfrm>
        <a:graphic>
          <a:graphicData uri="http://schemas.openxmlformats.org/drawingml/2006/table">
            <a:tbl>
              <a:tblPr>
                <a:noFill/>
                <a:tableStyleId>{CEE5BB7E-785C-4AA9-81FD-87201BD9A66E}</a:tableStyleId>
              </a:tblPr>
              <a:tblGrid>
                <a:gridCol w="3619500"/>
                <a:gridCol w="3619500"/>
              </a:tblGrid>
              <a:tr h="475050"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Vendor</a:t>
                      </a:r>
                      <a:endParaRPr sz="18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latin typeface="Roboto"/>
                          <a:ea typeface="Roboto"/>
                          <a:cs typeface="Roboto"/>
                          <a:sym typeface="Roboto"/>
                        </a:rPr>
                        <a:t>User</a:t>
                      </a:r>
                      <a:endParaRPr sz="1800"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Register &amp; Login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Register &amp; Login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View/Edit profile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View/Edit profile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Add/View Restaurant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View Restaurants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Add/View Menu items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Do voice-based item search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Add items to cart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Check out and Place Order 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View Previously Placed Orders</a:t>
                      </a:r>
                      <a:endParaRPr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Tables</a:t>
            </a:r>
            <a:endParaRPr/>
          </a:p>
        </p:txBody>
      </p:sp>
      <p:sp>
        <p:nvSpPr>
          <p:cNvPr id="199" name="Shape 19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35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 ( Stores the user details)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Vendor (Stores the vendor details)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Restaurant (Stores the Restaurant details)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Orders (Stores the order details)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VendorRestaurant (Maintains the vendor restaurant relationship)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Menu (Stores the item details)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Cuisines(Stores all available Cuisines)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Roboto"/>
              <a:buChar char="●"/>
            </a:pPr>
            <a:r>
              <a:rPr lang="en" sz="14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Restaurant_Cuisines(Stores all types of restaurant cuisines relationship)</a:t>
            </a:r>
            <a:endParaRPr sz="140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rtl="0">
              <a:spcBef>
                <a:spcPts val="1000"/>
              </a:spcBef>
              <a:spcAft>
                <a:spcPts val="1000"/>
              </a:spcAft>
              <a:buNone/>
            </a:pPr>
            <a:endParaRPr sz="1400" b="1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0" name="Shape 2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4225" y="0"/>
            <a:ext cx="2929787" cy="10138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/>
        </p:nvSpPr>
        <p:spPr>
          <a:xfrm>
            <a:off x="486875" y="162300"/>
            <a:ext cx="7931100" cy="65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Database Schema</a:t>
            </a:r>
            <a:endParaRPr/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752725"/>
            <a:ext cx="7381950" cy="423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321</Words>
  <Application>Microsoft Office PowerPoint</Application>
  <PresentationFormat>On-screen Show (16:9)</PresentationFormat>
  <Paragraphs>68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Lato</vt:lpstr>
      <vt:lpstr>Raleway</vt:lpstr>
      <vt:lpstr>Roboto</vt:lpstr>
      <vt:lpstr>Streamline</vt:lpstr>
      <vt:lpstr>Project FoodPanther</vt:lpstr>
      <vt:lpstr>Abstract</vt:lpstr>
      <vt:lpstr>A Quick Intro</vt:lpstr>
      <vt:lpstr>USPs</vt:lpstr>
      <vt:lpstr>Approach</vt:lpstr>
      <vt:lpstr>Environment</vt:lpstr>
      <vt:lpstr>Roles &amp; Functionalities</vt:lpstr>
      <vt:lpstr>Database Tables</vt:lpstr>
      <vt:lpstr>PowerPoint Presentation</vt:lpstr>
      <vt:lpstr>Future Scope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FoodPanther</dc:title>
  <cp:lastModifiedBy>User</cp:lastModifiedBy>
  <cp:revision>1</cp:revision>
  <dcterms:modified xsi:type="dcterms:W3CDTF">2018-11-07T19:29:46Z</dcterms:modified>
</cp:coreProperties>
</file>